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2" r:id="rId4"/>
    <p:sldId id="280" r:id="rId5"/>
    <p:sldId id="281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2" r:id="rId16"/>
    <p:sldId id="260" r:id="rId17"/>
    <p:sldId id="278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3D503C-7936-4BE6-90CA-D1FD34BCCD83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EB6DB4-CF33-4F66-96A4-9648D42F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E0CB-CA67-47DD-9ED4-92294E9E8CC1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BE5-9EA9-4AB0-B443-AEF302CC2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924F-36F6-4C74-B947-AD35583B0D5F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23D7-515D-4EB1-895E-538166F1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A0CC-4E44-475E-8AFE-19B4B79096F8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C6CE-4397-4648-992A-4B7C6FC42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20FDFD-0281-4871-8785-A8F047458BA9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952FDA-0D2E-4235-9331-6CDFA6846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9492-491E-44E1-AFA7-D6508FEE78AA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B63D-4E8F-484B-B0A2-7D20FB30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76E9A-2DA6-44AC-9858-3719CB644E60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E446C-0F36-4A6A-8B39-AF04A985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95F5-1E15-4609-8896-59A846AB00E3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A2A6-17D1-43BA-B20B-1EEE0D12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9AF6D-BFD5-4FD1-9D3E-C0D3B0BF864B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033BA-FFFE-4758-881E-5843814F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0D2557-2DC6-49B5-90C1-5AA30A9CCB20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EC540-3D15-4B9F-84F6-0D136247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A2D15-7EA1-45B8-9DB1-B39362A68950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27DB3-FE51-450E-B49B-1A272213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3CCAD2-C409-4240-A417-67B2AA28B70C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357FF85-0DB1-4B58-875D-091CB7C2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Связной\Desktop\КОНКУРС\детские-рамки-для-фотошопа_0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62100" y="1981200"/>
            <a:ext cx="62484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cs typeface="Times New Roman" pitchFamily="18" charset="0"/>
              </a:rPr>
              <a:t>Проект «Волшебный мир мультипликации»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cs typeface="Times New Roman" pitchFamily="18" charset="0"/>
              </a:rPr>
              <a:t>Воспитатель: Гусейнова У.Р.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itchFamily="66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avatar.jpg"/>
          <p:cNvPicPr>
            <a:picLocks noChangeAspect="1"/>
          </p:cNvPicPr>
          <p:nvPr/>
        </p:nvPicPr>
        <p:blipFill>
          <a:blip r:embed="rId2" cstate="print"/>
          <a:srcRect t="26086" b="32610"/>
          <a:stretch>
            <a:fillRect/>
          </a:stretch>
        </p:blipFill>
        <p:spPr bwMode="auto">
          <a:xfrm>
            <a:off x="3276600" y="0"/>
            <a:ext cx="350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7497763" cy="23923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Союзмультфильм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» -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крупнейшая в СССР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 студия мультипликационных фильмов, основанная в Москве 10 июня 1936 года.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_695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814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dd2d728e7910b97a40a378d7ca5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066800"/>
            <a:ext cx="3386666" cy="2362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5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0"/>
            <a:ext cx="3466531" cy="246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38787382_0270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10000"/>
            <a:ext cx="3301924" cy="247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447800" y="3429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1974 год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486400" y="34290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1984 год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1219200" y="6324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1976 год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334000" y="6324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1969 год</a:t>
            </a:r>
          </a:p>
        </p:txBody>
      </p:sp>
      <p:pic>
        <p:nvPicPr>
          <p:cNvPr id="12" name="Рисунок 11" descr="volshebnik-izumrudnogo-goroda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066800"/>
            <a:ext cx="3276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77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Пластилиновые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ovogodnyayay_pesenka_deda_mor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3" t="1587" r="4339" b="4762"/>
          <a:stretch>
            <a:fillRect/>
          </a:stretch>
        </p:blipFill>
        <p:spPr>
          <a:xfrm>
            <a:off x="1143000" y="838200"/>
            <a:ext cx="3505201" cy="249602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3000" y="3429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1982 год</a:t>
            </a:r>
          </a:p>
        </p:txBody>
      </p:sp>
      <p:pic>
        <p:nvPicPr>
          <p:cNvPr id="6" name="Рисунок 5" descr="5b883a37ae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8100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192579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838200"/>
            <a:ext cx="372854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029200" y="3429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1981 год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276600" y="648811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1983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Рисованные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92f8e7ebf9ffd9a32eb9f43a9a216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3289300" cy="209967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95400" y="3048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1970 год </a:t>
            </a:r>
          </a:p>
        </p:txBody>
      </p:sp>
      <p:pic>
        <p:nvPicPr>
          <p:cNvPr id="6" name="Рисунок 5" descr="13971360641300-35-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144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800600" y="3048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1968 год</a:t>
            </a:r>
          </a:p>
        </p:txBody>
      </p:sp>
      <p:pic>
        <p:nvPicPr>
          <p:cNvPr id="8" name="Рисунок 7" descr="бобик в гостях у барбос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29000"/>
            <a:ext cx="3962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667000" y="63246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295400" y="1524000"/>
            <a:ext cx="7391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Фотоаппарат 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Штатив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Дополнительное освещение (лампа)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Компьютер, программы для создания мультфильма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Диктофон, микрофон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Материалы для создания фона персонажей в зависимости от выбранной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-228600"/>
            <a:ext cx="74977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создания мультфильма: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496" y="994502"/>
            <a:ext cx="4334674" cy="710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Сценарий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2526" y="2019308"/>
            <a:ext cx="4385275" cy="1056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Создание персонажей  и фона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7380" y="3509102"/>
            <a:ext cx="4328560" cy="710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Съёмка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1007" y="4503050"/>
            <a:ext cx="4551713" cy="7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Монтаж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849" y="5586227"/>
            <a:ext cx="4258251" cy="800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Озвучивание</a:t>
            </a:r>
          </a:p>
        </p:txBody>
      </p:sp>
      <p:pic>
        <p:nvPicPr>
          <p:cNvPr id="27671" name="Рисунок 10" descr="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2316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Рисунок 11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838200"/>
            <a:ext cx="2438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7763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Монтаж мультфильма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87036" y="872836"/>
            <a:ext cx="6477000" cy="31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Программы </a:t>
            </a:r>
            <a:r>
              <a:rPr lang="ru-RU" b="1" dirty="0">
                <a:latin typeface="Bookman Old Style" pitchFamily="18" charset="0"/>
              </a:rPr>
              <a:t>для монтажа:</a:t>
            </a:r>
          </a:p>
          <a:p>
            <a:r>
              <a:rPr lang="en-US" dirty="0">
                <a:latin typeface="Bookman Old Style" pitchFamily="18" charset="0"/>
              </a:rPr>
              <a:t>Windows Movie Maker</a:t>
            </a:r>
            <a:r>
              <a:rPr lang="ru-RU" dirty="0">
                <a:latin typeface="Bookman Old Style" pitchFamily="18" charset="0"/>
              </a:rPr>
              <a:t>  </a:t>
            </a:r>
          </a:p>
          <a:p>
            <a:r>
              <a:rPr lang="en-US" dirty="0">
                <a:latin typeface="Bookman Old Style" pitchFamily="18" charset="0"/>
              </a:rPr>
              <a:t>Sony Vegas</a:t>
            </a:r>
            <a:endParaRPr lang="ru-RU" dirty="0">
              <a:latin typeface="Bookman Old Style" pitchFamily="18" charset="0"/>
            </a:endParaRPr>
          </a:p>
          <a:p>
            <a:r>
              <a:rPr lang="en-US" dirty="0">
                <a:latin typeface="Bookman Old Style" pitchFamily="18" charset="0"/>
              </a:rPr>
              <a:t>Coral video </a:t>
            </a:r>
          </a:p>
          <a:p>
            <a:r>
              <a:rPr lang="en-US" dirty="0" err="1">
                <a:latin typeface="Bookman Old Style" pitchFamily="18" charset="0"/>
              </a:rPr>
              <a:t>Movavi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Киностудия </a:t>
            </a:r>
            <a:r>
              <a:rPr lang="en-US" dirty="0">
                <a:latin typeface="Bookman Old Style" pitchFamily="18" charset="0"/>
              </a:rPr>
              <a:t>Windows Live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и </a:t>
            </a:r>
            <a:r>
              <a:rPr lang="ru-RU" dirty="0" smtClean="0">
                <a:latin typeface="Bookman Old Style" pitchFamily="18" charset="0"/>
              </a:rPr>
              <a:t>др.</a:t>
            </a:r>
          </a:p>
          <a:p>
            <a:r>
              <a:rPr lang="ru-RU" b="1" i="1" dirty="0" smtClean="0">
                <a:latin typeface="Bookman Old Style" pitchFamily="18" charset="0"/>
              </a:rPr>
              <a:t>Сохраните </a:t>
            </a:r>
            <a:r>
              <a:rPr lang="ru-RU" b="1" i="1" dirty="0">
                <a:latin typeface="Bookman Old Style" pitchFamily="18" charset="0"/>
              </a:rPr>
              <a:t>видео в следующем формате: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Bookman Old Style" pitchFamily="18" charset="0"/>
              </a:rPr>
              <a:t>MPEG</a:t>
            </a:r>
            <a:r>
              <a:rPr lang="ru-RU" dirty="0">
                <a:latin typeface="Bookman Old Style" pitchFamily="18" charset="0"/>
              </a:rPr>
              <a:t>4</a:t>
            </a:r>
            <a:r>
              <a:rPr lang="en-US" dirty="0">
                <a:latin typeface="Bookman Old Style" pitchFamily="18" charset="0"/>
              </a:rPr>
              <a:t>;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AVI;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WMV;  WMX;  MOV</a:t>
            </a:r>
            <a:endParaRPr lang="ru-RU" dirty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29699" name="Рисунок 3" descr="image004[1]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066800"/>
            <a:ext cx="2765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4267200"/>
            <a:ext cx="7718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Перенесите отснятые фотографии на компьютер. Разместите снимки, музыкальные композиции, голосовые записи в программе для монтажа. урегулируйте скорость движения кадров каждого по отдельности или всех сразу. Если есть необходимость, Вы можете их копировать, вставлять, удалять.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600200" y="416272"/>
            <a:ext cx="73334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Озвучивание</a:t>
            </a:r>
          </a:p>
        </p:txBody>
      </p:sp>
      <p:pic>
        <p:nvPicPr>
          <p:cNvPr id="4098" name="Picture 2" descr="http://mywishlist.ru/pic/i/wish/300x300/006/982/2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800" y="13716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фильм необходимо озвучить, то лучше это сделать, когда закончите монтаж на временной шкале. Тогда ребёнку легче сориентироваться в сюжете и прокомментировать происходящее на экране. Но можно также записать звук заранее и снимать мультипликационный фильм, прослушивая аудиозапись. Переведите получившуюся работу в формат видео и наслаждайтесь просмотром.</a:t>
            </a:r>
          </a:p>
        </p:txBody>
      </p:sp>
    </p:spTree>
    <p:extLst>
      <p:ext uri="{BB962C8B-B14F-4D97-AF65-F5344CB8AC3E}">
        <p14:creationId xmlns:p14="http://schemas.microsoft.com/office/powerpoint/2010/main" val="2268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04801"/>
            <a:ext cx="7467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dirty="0"/>
              <a:t>В мире много мультиков </a:t>
            </a:r>
          </a:p>
          <a:p>
            <a:pPr algn="ctr"/>
            <a:r>
              <a:rPr lang="ru-RU" dirty="0"/>
              <a:t>Грустных и смешных.</a:t>
            </a:r>
          </a:p>
          <a:p>
            <a:pPr algn="ctr"/>
            <a:r>
              <a:rPr lang="ru-RU" dirty="0"/>
              <a:t>И прожить на свете</a:t>
            </a:r>
          </a:p>
          <a:p>
            <a:pPr algn="ctr"/>
            <a:r>
              <a:rPr lang="ru-RU" dirty="0"/>
              <a:t>Нам нельзя без них.</a:t>
            </a:r>
          </a:p>
          <a:p>
            <a:pPr algn="ctr"/>
            <a:r>
              <a:rPr lang="ru-RU" dirty="0"/>
              <a:t>Пусть герои мультиков </a:t>
            </a:r>
          </a:p>
          <a:p>
            <a:pPr algn="ctr"/>
            <a:r>
              <a:rPr lang="ru-RU" dirty="0"/>
              <a:t>Дарят нам тепло.</a:t>
            </a:r>
          </a:p>
          <a:p>
            <a:pPr algn="ctr"/>
            <a:r>
              <a:rPr lang="ru-RU" dirty="0"/>
              <a:t>Пусть добро навеки</a:t>
            </a:r>
          </a:p>
          <a:p>
            <a:pPr algn="ctr"/>
            <a:r>
              <a:rPr lang="ru-RU" dirty="0"/>
              <a:t>Побеждает зло!</a:t>
            </a:r>
          </a:p>
          <a:p>
            <a:endParaRPr lang="ru-RU" b="1" dirty="0"/>
          </a:p>
          <a:p>
            <a:r>
              <a:rPr lang="ru-RU" dirty="0"/>
              <a:t> В данном проекте возможность познать азы мультипликации и почувствовать себя в роли начинающего режиссёра, предоставляется воспитанникам детского сада. Работа над созданием мультфильма позволит ребенку не только попробовать себя в роли режиссера и сценариста мультфильмов, но и будет способствовать развитию  его творческих способностей и умений работать в команде.  Мотивировать детей на создание мультфильма всегда очень просто, и на предложение попробовать создать самим мультфильм и побыть в роли «режиссера»  дети  откликаются  охотно. 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65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859340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проекта:</a:t>
            </a:r>
          </a:p>
          <a:p>
            <a:r>
              <a:rPr lang="ru-RU" dirty="0"/>
              <a:t>Создание условий для всестороннего развития личности ребёнка                        и раскрытие его познавательных ,речевых, художественно- эстетических, социально-коммуникативных  возможностей  в рамках знакомства с мультфильмом, как видом искусства     и создания  собственных  мультфильмов.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04800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  <a:p>
            <a:r>
              <a:rPr lang="ru-RU" dirty="0"/>
              <a:t>1.Сформировать у детей элементарное представление о тайнах мультипликации, познакомить их с историей возникновения и видами мультипликации, расширив </a:t>
            </a:r>
            <a:r>
              <a:rPr lang="ru-RU" dirty="0" smtClean="0"/>
              <a:t>представления </a:t>
            </a:r>
            <a:r>
              <a:rPr lang="ru-RU" dirty="0"/>
              <a:t>детей о видах мультфильмов (кукольный, пластилиновый, рисованный, компьютерный и др.) (“Познавательное развитие”).</a:t>
            </a:r>
          </a:p>
          <a:p>
            <a:endParaRPr lang="ru-RU" dirty="0" smtClean="0"/>
          </a:p>
          <a:p>
            <a:r>
              <a:rPr lang="ru-RU" dirty="0" smtClean="0"/>
              <a:t>2.Обеспечить </a:t>
            </a:r>
            <a:r>
              <a:rPr lang="ru-RU" dirty="0"/>
              <a:t> взаимосвязь  с другими видами деятельности: изобразительной, музыкальной</a:t>
            </a:r>
            <a:r>
              <a:rPr lang="ru-RU" dirty="0" smtClean="0"/>
              <a:t>, художественной </a:t>
            </a:r>
            <a:r>
              <a:rPr lang="ru-RU" dirty="0"/>
              <a:t>литературой, конструированием  (“Художественно-эстетическое развитие”).</a:t>
            </a:r>
          </a:p>
          <a:p>
            <a:endParaRPr lang="ru-RU" dirty="0" smtClean="0"/>
          </a:p>
          <a:p>
            <a:r>
              <a:rPr lang="ru-RU" dirty="0" smtClean="0"/>
              <a:t>3.Продолжать </a:t>
            </a:r>
            <a:r>
              <a:rPr lang="ru-RU" dirty="0"/>
              <a:t>формировать у детей навыки коммуникации (обсуждать тему, договариваться, рисовать по очереди, в парах, мини группами, коллективом) в совместной деятельности по созданию мультфильма.  (“Социально-коммуникативное развитие”).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97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048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4.Активизировать словарь детей, совершенствовать звуковую культуру речи, интонационный строй, диалогическую речь (“Речевое развитие”).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 Развивать: </a:t>
            </a:r>
          </a:p>
          <a:p>
            <a:r>
              <a:rPr lang="ru-RU" dirty="0"/>
              <a:t>- связную речь, мышление, воображение;</a:t>
            </a:r>
          </a:p>
          <a:p>
            <a:r>
              <a:rPr lang="ru-RU" dirty="0"/>
              <a:t>- умение  видеть и различать добрый и злой смысл содержания мультфильмов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  умение  доводить начатое дело до  положительного результата.</a:t>
            </a:r>
          </a:p>
          <a:p>
            <a:endParaRPr lang="ru-RU" dirty="0" smtClean="0"/>
          </a:p>
          <a:p>
            <a:r>
              <a:rPr lang="ru-RU" dirty="0"/>
              <a:t> 6.Воспитать интерес, внимание и последовательность в процессе создания мультфильма.</a:t>
            </a:r>
          </a:p>
          <a:p>
            <a:endParaRPr lang="ru-RU" dirty="0" smtClean="0"/>
          </a:p>
          <a:p>
            <a:r>
              <a:rPr lang="ru-RU" dirty="0"/>
              <a:t> 7.Расширять  кругозор при реализации данного проекта, а также художественно-творческие способности и образно - художественное восприятия мира детей </a:t>
            </a:r>
            <a:r>
              <a:rPr lang="ru-RU" dirty="0" smtClean="0"/>
              <a:t>среднего  </a:t>
            </a:r>
            <a:r>
              <a:rPr lang="ru-RU" dirty="0"/>
              <a:t>дошкольного возраста средствами мультипликации.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9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219200" y="152400"/>
            <a:ext cx="7543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Анимация - </a:t>
            </a:r>
            <a:r>
              <a:rPr lang="ru-RU" sz="2400" dirty="0">
                <a:latin typeface="Bookman Old Style" pitchFamily="18" charset="0"/>
              </a:rPr>
              <a:t>(лат. </a:t>
            </a:r>
            <a:r>
              <a:rPr lang="ru-RU" sz="2400" dirty="0" err="1">
                <a:latin typeface="Bookman Old Style" pitchFamily="18" charset="0"/>
              </a:rPr>
              <a:t>animatio</a:t>
            </a:r>
            <a:r>
              <a:rPr lang="ru-RU" sz="2400" dirty="0">
                <a:latin typeface="Bookman Old Style" pitchFamily="18" charset="0"/>
              </a:rPr>
              <a:t> — одушевлённость) — метод создания серии снимков, рисунков, цветных пятен, кукол или силуэтов в отдельных фазах движения, с помощью которого во время показа их на экране возникает впечатление движения существа или предмета.</a:t>
            </a:r>
          </a:p>
          <a:p>
            <a:r>
              <a:rPr lang="ru-RU" dirty="0">
                <a:latin typeface="Corbel" pitchFamily="34" charset="0"/>
              </a:rPr>
              <a:t> </a:t>
            </a:r>
          </a:p>
          <a:p>
            <a:endParaRPr lang="ru-RU" dirty="0">
              <a:latin typeface="Corbel" pitchFamily="34" charset="0"/>
            </a:endParaRPr>
          </a:p>
        </p:txBody>
      </p:sp>
      <p:pic>
        <p:nvPicPr>
          <p:cNvPr id="14338" name="Рисунок 5" descr="Animexamp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6" descr="Animhors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0177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143000" y="4038600"/>
            <a:ext cx="76962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Мультипликация</a:t>
            </a: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</a:rPr>
              <a:t> -</a:t>
            </a:r>
            <a:r>
              <a:rPr lang="ru-RU" sz="2400" dirty="0">
                <a:latin typeface="Bookman Old Style" pitchFamily="18" charset="0"/>
              </a:rPr>
              <a:t> (от лат. </a:t>
            </a:r>
            <a:r>
              <a:rPr lang="ru-RU" sz="2400" dirty="0" err="1">
                <a:latin typeface="Bookman Old Style" pitchFamily="18" charset="0"/>
              </a:rPr>
              <a:t>multiplicatio</a:t>
            </a:r>
            <a:r>
              <a:rPr lang="ru-RU" sz="2400" dirty="0">
                <a:latin typeface="Bookman Old Style" pitchFamily="18" charset="0"/>
              </a:rPr>
              <a:t> — умножение, увеличение, возрастание, размножение) — технические приёмы создания иллюзии движущихся изображений  с помощью </a:t>
            </a:r>
            <a:r>
              <a:rPr lang="ru-RU" sz="2400" dirty="0" smtClean="0">
                <a:latin typeface="Bookman Old Style" pitchFamily="18" charset="0"/>
              </a:rPr>
              <a:t>последовательности неподвижных </a:t>
            </a:r>
            <a:r>
              <a:rPr lang="ru-RU" sz="2400" dirty="0">
                <a:latin typeface="Bookman Old Style" pitchFamily="18" charset="0"/>
              </a:rPr>
              <a:t>изображений (кадров), сменяющих друг друга с некоторой частотой.</a:t>
            </a:r>
          </a:p>
          <a:p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828800"/>
            <a:ext cx="44958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В начале 20 века была изобретена кинокамера, в Америке был сделан первый мультфильм.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4495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В конце 19 века изобретатель из Франции Эмиль </a:t>
            </a:r>
            <a:r>
              <a:rPr lang="ru-RU" b="1" dirty="0" err="1">
                <a:latin typeface="Bookman Old Style" pitchFamily="18" charset="0"/>
              </a:rPr>
              <a:t>Рейно</a:t>
            </a:r>
            <a:r>
              <a:rPr lang="ru-RU" b="1" dirty="0">
                <a:latin typeface="Bookman Old Style" pitchFamily="18" charset="0"/>
              </a:rPr>
              <a:t> придумал проектор.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x_seni_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81509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38600" y="4267200"/>
            <a:ext cx="4876800" cy="190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Сначала мультфильмы были чёрно-белыми и «немыми».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Первый мультфильм со звуком сделал У. Дисней. Это был мультфильм «Пароход Вилли»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4" descr="Mickey Mouse Wikipedia The Free Encyc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514600" cy="181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Революция в мире анимации</a:t>
            </a:r>
            <a:endParaRPr lang="ru-RU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4312" y="935037"/>
            <a:ext cx="2290763" cy="281940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Наташа\Рабочий стол\Анимации\Понятие и виды анимации_files\1143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838200"/>
            <a:ext cx="232740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елоснежка и семь гномов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3600" y="2590800"/>
            <a:ext cx="2632832" cy="175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pic>
        <p:nvPicPr>
          <p:cNvPr id="8" name="Рисунок 7" descr="Том и Джерри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4495800"/>
            <a:ext cx="2743200" cy="206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066800" y="39624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  <a:cs typeface="Times New Roman" pitchFamily="18" charset="0"/>
              </a:rPr>
              <a:t>Уолт Дисней (1901-1966 ) 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является создателем первых в истории кинематографа звукового, музыкального и полнометражного мультфильмов. </a:t>
            </a:r>
          </a:p>
        </p:txBody>
      </p:sp>
      <p:pic>
        <p:nvPicPr>
          <p:cNvPr id="16391" name="TextBox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25" y="1371600"/>
            <a:ext cx="1682750" cy="579438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0" y="1447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1929 год</a:t>
            </a:r>
          </a:p>
        </p:txBody>
      </p:sp>
      <p:pic>
        <p:nvPicPr>
          <p:cNvPr id="16394" name="TextBox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6096000"/>
            <a:ext cx="2312988" cy="579438"/>
          </a:xfrm>
          <a:prstGeom prst="rect">
            <a:avLst/>
          </a:prstGeom>
          <a:noFill/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00425" y="6172200"/>
            <a:ext cx="207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1940 - 1957 г.г.</a:t>
            </a:r>
          </a:p>
        </p:txBody>
      </p:sp>
      <p:pic>
        <p:nvPicPr>
          <p:cNvPr id="16397" name="TextBox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825" y="3127375"/>
            <a:ext cx="1682750" cy="579438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672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1937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rewicz treser zukow1_6321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819400"/>
            <a:ext cx="4776112" cy="3617905"/>
          </a:xfr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295400" y="228600"/>
            <a:ext cx="7620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1912 году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в России повился первый кукольный мультфильм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Владислава Старевича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 «Прекрасная Люканида, или Война рогачей и усачей». Все роли в мультфильме выполняли засушенные насекомые – жуки, муравьи, стрекозы.</a:t>
            </a: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499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Революция в мире анимации</vt:lpstr>
      <vt:lpstr>Презентация PowerPoint</vt:lpstr>
      <vt:lpstr>«Союзмультфильм» -  крупнейшая в СССР  студия мультипликационных фильмов, основанная в Москве 10 июня 1936 года.</vt:lpstr>
      <vt:lpstr>Кукольные мультфильмы</vt:lpstr>
      <vt:lpstr>Пластилиновые мультфильмы</vt:lpstr>
      <vt:lpstr>Рисованные мультфильмы</vt:lpstr>
      <vt:lpstr>Оборудование и материалы</vt:lpstr>
      <vt:lpstr>Этапы создания мультфильма:</vt:lpstr>
      <vt:lpstr>Монтаж мультфильма</vt:lpstr>
      <vt:lpstr>5. Озвучивание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SEGA</dc:creator>
  <cp:lastModifiedBy>джими</cp:lastModifiedBy>
  <cp:revision>30</cp:revision>
  <dcterms:created xsi:type="dcterms:W3CDTF">2015-02-10T17:00:18Z</dcterms:created>
  <dcterms:modified xsi:type="dcterms:W3CDTF">2017-04-19T17:53:21Z</dcterms:modified>
</cp:coreProperties>
</file>